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81"/>
  </p:normalViewPr>
  <p:slideViewPr>
    <p:cSldViewPr snapToGrid="0" snapToObjects="1">
      <p:cViewPr varScale="1">
        <p:scale>
          <a:sx n="90" d="100"/>
          <a:sy n="90" d="100"/>
        </p:scale>
        <p:origin x="232" y="5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46F197-4774-B242-9D9B-F2B766BADA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67FB2B-4D96-814D-8F9D-3D04F0DE0C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D78826-63B2-BB4C-95DA-E10E7045D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1DC3D-B63A-1749-A414-6D3ED708F850}" type="datetimeFigureOut">
              <a:rPr lang="en-US" smtClean="0"/>
              <a:t>4/26/20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F67819-808D-0546-A0B6-DBE2823B57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1C76D5-4AD4-0047-B8D3-4EB740993E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C486-5DB2-794B-A597-5FD22025F3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50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40CA78-3CF2-A745-B20C-1382D49FF0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F23AF6-C2FC-A649-816D-B8CABF4CFE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85B726-D65F-E141-A3EF-31CFF83D81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1DC3D-B63A-1749-A414-6D3ED708F850}" type="datetimeFigureOut">
              <a:rPr lang="en-US" smtClean="0"/>
              <a:t>4/26/20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307DCF-E0A6-7E4F-9E51-58247F690A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0B5F5C-0BA3-7147-A317-E962F48EC5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C486-5DB2-794B-A597-5FD22025F3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6161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CD2B09-5981-8144-BD36-1CC9810C7F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79C256-91F8-5F48-84A1-AAAE0607F1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EFBEBB-F3DC-634B-B0F0-39CDDC5839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1DC3D-B63A-1749-A414-6D3ED708F850}" type="datetimeFigureOut">
              <a:rPr lang="en-US" smtClean="0"/>
              <a:t>4/26/20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E51BCE-5C49-4547-95C2-3F1B50D046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A083C1-250B-CB41-B63D-7323B87CC2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C486-5DB2-794B-A597-5FD22025F3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6235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4678AE-5E5C-1B4D-BCFF-177F7A5A21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FABF98-9CD5-A043-986E-0DF2C404DD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684A56-8615-E245-8C6C-54225F7995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2D0107-7805-BF48-B084-AC021DA641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1DC3D-B63A-1749-A414-6D3ED708F850}" type="datetimeFigureOut">
              <a:rPr lang="en-US" smtClean="0"/>
              <a:t>4/26/20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45475B-4AB1-ED4C-9B6E-41C5044B1B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1645C1-1137-9D43-A8E3-05FD9A4606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C486-5DB2-794B-A597-5FD22025F3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9778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044151-1AA9-984C-895F-AD1996AC06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114487-2630-B94B-A3A5-EEAEB96F5E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7C91A8-BA56-6441-8EB4-AB20D75112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2F6C614-FC43-8D4E-8E2F-75961C9A658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A552CDE-0385-CD4A-B265-D22D7A01A7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640AED9-4322-7041-A55F-5E91474F02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1DC3D-B63A-1749-A414-6D3ED708F850}" type="datetimeFigureOut">
              <a:rPr lang="en-US" smtClean="0"/>
              <a:t>4/26/20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602AD45-EE7D-EC42-8437-6177C30E40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8B60314-A436-DF49-A163-CEB0FE13F5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C486-5DB2-794B-A597-5FD22025F3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3707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84617E-BDE8-FC46-AA06-48CCD62BC2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3E087BA-E4BE-1147-811A-26DE196CC6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1DC3D-B63A-1749-A414-6D3ED708F850}" type="datetimeFigureOut">
              <a:rPr lang="en-US" smtClean="0"/>
              <a:t>4/26/20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0EBB9C8-2BD4-B440-8A76-8FB5E93DAA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9E193BC-B587-9F47-9311-A3FC5905E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C486-5DB2-794B-A597-5FD22025F3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12063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127D5E4-861D-7641-A669-5A5450991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1DC3D-B63A-1749-A414-6D3ED708F850}" type="datetimeFigureOut">
              <a:rPr lang="en-US" smtClean="0"/>
              <a:t>4/26/20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517753B-3F8B-1845-9D12-182162616B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856DF4-5E8D-3F42-AB3A-9BEE7F4352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C486-5DB2-794B-A597-5FD22025F3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9861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BC117B-8E88-2242-8907-6F5B9703C8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B9407F-DC44-144B-8F99-5F7AB36E4A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DE7810-E46D-EF4D-AADE-12EFC8049F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FD3E6B-FE03-5046-A293-63D0A15740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1DC3D-B63A-1749-A414-6D3ED708F850}" type="datetimeFigureOut">
              <a:rPr lang="en-US" smtClean="0"/>
              <a:t>4/26/20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7DC670-8D80-024D-B302-271F3D2B9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1AAAAE-AC4E-3F41-BD09-F8DF4D7D0D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C486-5DB2-794B-A597-5FD22025F3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8139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47C760-6BE8-274D-9022-04B2E7E98C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374CF60-9C70-B644-ADF3-AD384CFE485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17111A-B12B-874E-93FE-170BFAD320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58FE41-8913-584C-A45D-75DC191A55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1DC3D-B63A-1749-A414-6D3ED708F850}" type="datetimeFigureOut">
              <a:rPr lang="en-US" smtClean="0"/>
              <a:t>4/26/20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F6EF4C-A746-2F4E-93CA-F8A78AA304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D2ACB4-CE42-0042-BD1C-2A042753C1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C486-5DB2-794B-A597-5FD22025F3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4258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FBCBC2-3DAB-7148-9B4E-B44DF1BC19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6C92E78-EDE1-EC4C-92DF-EF291A7C0A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309EAB-B911-6944-826E-BA17D53F04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1DC3D-B63A-1749-A414-6D3ED708F850}" type="datetimeFigureOut">
              <a:rPr lang="en-US" smtClean="0"/>
              <a:t>4/26/20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E79CC0-B7AE-0944-868B-A2A647C8A8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EA096F-1459-B048-AAA8-9B922A2B07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C486-5DB2-794B-A597-5FD22025F3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8280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3E1C431-C048-A341-A889-1D68ED1F5AF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B33B9CE-13DC-6047-8850-68BC8E1E3E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8F7DAC-72C2-4B4E-AA66-2C752DA45A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1DC3D-B63A-1749-A414-6D3ED708F850}" type="datetimeFigureOut">
              <a:rPr lang="en-US" smtClean="0"/>
              <a:t>4/26/20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D0345-5464-F04A-AC5C-20469A227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693DBE-12AD-B74F-A2CC-F9DE9DF667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C486-5DB2-794B-A597-5FD22025F3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7042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9AD84C5-42CF-AB46-927A-27CE5DBCDF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16E992-D299-BC4C-B596-0B50636CFA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FFDF91-BBB9-AB48-B0FF-DAB9F8A59A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C1DC3D-B63A-1749-A414-6D3ED708F850}" type="datetimeFigureOut">
              <a:rPr lang="en-US" smtClean="0"/>
              <a:t>4/26/20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46279A-DA92-5048-ABF4-B9F9E3D28C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9E429A-32C9-D943-BD33-34CEB4F6F8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A9C486-5DB2-794B-A597-5FD22025F3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848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8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image" Target="../media/image1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3" Type="http://schemas.openxmlformats.org/officeDocument/2006/relationships/image" Target="../media/image9.jpg"/><Relationship Id="rId7" Type="http://schemas.openxmlformats.org/officeDocument/2006/relationships/image" Target="../media/image13.jpg"/><Relationship Id="rId2" Type="http://schemas.openxmlformats.org/officeDocument/2006/relationships/hyperlink" Target="https://travisscott.com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10" Type="http://schemas.openxmlformats.org/officeDocument/2006/relationships/image" Target="../media/image16.jpg"/><Relationship Id="rId4" Type="http://schemas.openxmlformats.org/officeDocument/2006/relationships/image" Target="../media/image10.jpg"/><Relationship Id="rId9" Type="http://schemas.openxmlformats.org/officeDocument/2006/relationships/image" Target="../media/image1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8BCFC347-8236-E54A-991D-9107D365FF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595812"/>
            <a:ext cx="9144000" cy="1655762"/>
          </a:xfrm>
        </p:spPr>
        <p:txBody>
          <a:bodyPr/>
          <a:lstStyle/>
          <a:p>
            <a:r>
              <a:rPr lang="en-US" dirty="0"/>
              <a:t>Travis Scott</a:t>
            </a:r>
          </a:p>
        </p:txBody>
      </p:sp>
      <p:pic>
        <p:nvPicPr>
          <p:cNvPr id="5" name="Picture 4" descr="A person wearing a hat talking on a stage&#10;&#10;Description automatically generated">
            <a:extLst>
              <a:ext uri="{FF2B5EF4-FFF2-40B4-BE49-F238E27FC236}">
                <a16:creationId xmlns:a16="http://schemas.microsoft.com/office/drawing/2014/main" id="{2AC0D403-4231-9245-8EA7-B5B2D76360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03700" y="176212"/>
            <a:ext cx="3784600" cy="4419600"/>
          </a:xfrm>
          <a:prstGeom prst="rect">
            <a:avLst/>
          </a:prstGeom>
        </p:spPr>
      </p:pic>
      <p:pic>
        <p:nvPicPr>
          <p:cNvPr id="4" name="Final powerpoint track.wav" descr="Final powerpoint track.wav">
            <a:hlinkClick r:id="" action="ppaction://media"/>
            <a:extLst>
              <a:ext uri="{FF2B5EF4-FFF2-40B4-BE49-F238E27FC236}">
                <a16:creationId xmlns:a16="http://schemas.microsoft.com/office/drawing/2014/main" id="{DEDA14E8-54A9-3842-8A49-F5A5C6CFB97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189018" y="5423693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20613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BB26E4-C2E5-414E-9BC8-DAAD75FA8E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About Travis Scott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E56B33-3EEE-CB48-83DB-880155CD5A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Travis Scott’s real name is Jacques Webster</a:t>
            </a:r>
          </a:p>
          <a:p>
            <a:r>
              <a:rPr lang="en-US" dirty="0"/>
              <a:t>Travis Scott dropped out of college to pursue music</a:t>
            </a:r>
          </a:p>
          <a:p>
            <a:r>
              <a:rPr lang="en-US" dirty="0"/>
              <a:t>Was discovered by Kanye West</a:t>
            </a:r>
          </a:p>
          <a:p>
            <a:r>
              <a:rPr lang="en-US" dirty="0"/>
              <a:t>Has a child named </a:t>
            </a:r>
            <a:r>
              <a:rPr lang="en-US" dirty="0" err="1"/>
              <a:t>Stormi</a:t>
            </a:r>
            <a:r>
              <a:rPr lang="en-US" dirty="0"/>
              <a:t> with Kylie Jenner</a:t>
            </a:r>
          </a:p>
        </p:txBody>
      </p:sp>
    </p:spTree>
    <p:extLst>
      <p:ext uri="{BB962C8B-B14F-4D97-AF65-F5344CB8AC3E}">
        <p14:creationId xmlns:p14="http://schemas.microsoft.com/office/powerpoint/2010/main" val="13651601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oup of people standing next to a child&#10;&#10;Description automatically generated">
            <a:extLst>
              <a:ext uri="{FF2B5EF4-FFF2-40B4-BE49-F238E27FC236}">
                <a16:creationId xmlns:a16="http://schemas.microsoft.com/office/drawing/2014/main" id="{BF725733-6383-1F4B-9ADB-9BDA09FFF3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212" y="1242218"/>
            <a:ext cx="4373563" cy="437356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9D4C46E-DF7A-B445-8D4A-DD75BAB60613}"/>
              </a:ext>
            </a:extLst>
          </p:cNvPr>
          <p:cNvSpPr txBox="1"/>
          <p:nvPr/>
        </p:nvSpPr>
        <p:spPr>
          <a:xfrm>
            <a:off x="5057775" y="200210"/>
            <a:ext cx="69580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dirty="0" err="1"/>
              <a:t>Astroworld</a:t>
            </a:r>
            <a:r>
              <a:rPr lang="en-US" sz="3200" dirty="0"/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18E596F-37D3-1B4B-B748-3E1646164919}"/>
              </a:ext>
            </a:extLst>
          </p:cNvPr>
          <p:cNvSpPr txBox="1"/>
          <p:nvPr/>
        </p:nvSpPr>
        <p:spPr>
          <a:xfrm>
            <a:off x="5320145" y="1242218"/>
            <a:ext cx="6780811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Track list:</a:t>
            </a:r>
          </a:p>
          <a:p>
            <a:pPr marL="342900" indent="-342900">
              <a:buAutoNum type="arabicPeriod"/>
            </a:pPr>
            <a:r>
              <a:rPr lang="en-US" dirty="0"/>
              <a:t>STARGAZING – 4:31</a:t>
            </a:r>
          </a:p>
          <a:p>
            <a:pPr marL="342900" indent="-342900">
              <a:buAutoNum type="arabicPeriod"/>
            </a:pPr>
            <a:r>
              <a:rPr lang="en-US" dirty="0"/>
              <a:t>CAROSEL (Ft. Frank Ocean) – 3:00</a:t>
            </a:r>
          </a:p>
          <a:p>
            <a:pPr marL="342900" indent="-342900">
              <a:buAutoNum type="arabicPeriod"/>
            </a:pPr>
            <a:r>
              <a:rPr lang="en-US" dirty="0"/>
              <a:t>SICKOMODE (Ft. Drake, </a:t>
            </a:r>
            <a:r>
              <a:rPr lang="en-US" dirty="0" err="1"/>
              <a:t>Swae</a:t>
            </a:r>
            <a:r>
              <a:rPr lang="en-US" dirty="0"/>
              <a:t> Lee, Big Hawk) – 5:13</a:t>
            </a:r>
          </a:p>
          <a:p>
            <a:pPr marL="342900" indent="-342900">
              <a:buAutoNum type="arabicPeriod"/>
            </a:pPr>
            <a:r>
              <a:rPr lang="en-US" dirty="0"/>
              <a:t>R.I.P. SCREW (Ft. </a:t>
            </a:r>
            <a:r>
              <a:rPr lang="en-US" dirty="0" err="1"/>
              <a:t>Swae</a:t>
            </a:r>
            <a:r>
              <a:rPr lang="en-US" dirty="0"/>
              <a:t> Lee) – 3:06</a:t>
            </a:r>
          </a:p>
          <a:p>
            <a:pPr marL="342900" indent="-342900">
              <a:buAutoNum type="arabicPeriod"/>
            </a:pPr>
            <a:r>
              <a:rPr lang="en-US" dirty="0"/>
              <a:t>STOP TRYING TO BE GOD (Ft. Stevie Wonder, Kid </a:t>
            </a:r>
            <a:r>
              <a:rPr lang="en-US" dirty="0" err="1"/>
              <a:t>Cudi</a:t>
            </a:r>
            <a:r>
              <a:rPr lang="en-US" dirty="0"/>
              <a:t>, James Blake, Philip Bailey) – 5:39</a:t>
            </a:r>
          </a:p>
          <a:p>
            <a:pPr marL="342900" indent="-342900">
              <a:buAutoNum type="arabicPeriod"/>
            </a:pPr>
            <a:r>
              <a:rPr lang="en-US" dirty="0"/>
              <a:t>NO BYSTANDERS (Ft. Juice </a:t>
            </a:r>
            <a:r>
              <a:rPr lang="en-US" dirty="0" err="1"/>
              <a:t>Wrld</a:t>
            </a:r>
            <a:r>
              <a:rPr lang="en-US" dirty="0"/>
              <a:t>, </a:t>
            </a:r>
            <a:r>
              <a:rPr lang="en-US" dirty="0" err="1"/>
              <a:t>Sheck</a:t>
            </a:r>
            <a:r>
              <a:rPr lang="en-US" dirty="0"/>
              <a:t> Wes) – 3:38</a:t>
            </a:r>
          </a:p>
          <a:p>
            <a:pPr marL="342900" indent="-342900">
              <a:buAutoNum type="arabicPeriod"/>
            </a:pPr>
            <a:r>
              <a:rPr lang="en-US" dirty="0"/>
              <a:t>SKELETONS (Ft. The </a:t>
            </a:r>
            <a:r>
              <a:rPr lang="en-US" dirty="0" err="1"/>
              <a:t>Weeknd</a:t>
            </a:r>
            <a:r>
              <a:rPr lang="en-US" dirty="0"/>
              <a:t>, </a:t>
            </a:r>
            <a:r>
              <a:rPr lang="en-US" dirty="0" err="1"/>
              <a:t>Pharrel</a:t>
            </a:r>
            <a:r>
              <a:rPr lang="en-US" dirty="0"/>
              <a:t> Williams, Tame Impala) - 2:26</a:t>
            </a:r>
          </a:p>
          <a:p>
            <a:pPr marL="342900" indent="-342900">
              <a:buAutoNum type="arabicPeriod"/>
            </a:pPr>
            <a:r>
              <a:rPr lang="en-US" dirty="0"/>
              <a:t>WAKE UP (Ft. The </a:t>
            </a:r>
            <a:r>
              <a:rPr lang="en-US" dirty="0" err="1"/>
              <a:t>Weeknd</a:t>
            </a:r>
            <a:r>
              <a:rPr lang="en-US" dirty="0"/>
              <a:t>) – 3:52</a:t>
            </a:r>
          </a:p>
          <a:p>
            <a:pPr marL="342900" indent="-342900">
              <a:buAutoNum type="arabicPeriod"/>
            </a:pPr>
            <a:r>
              <a:rPr lang="en-US" dirty="0"/>
              <a:t>5% TINT – 3:16</a:t>
            </a:r>
          </a:p>
          <a:p>
            <a:pPr marL="342900" indent="-342900">
              <a:buAutoNum type="arabicPeriod"/>
            </a:pPr>
            <a:r>
              <a:rPr lang="en-US" dirty="0"/>
              <a:t>NC-17 (Ft. 21 Savage) – 2:37</a:t>
            </a:r>
          </a:p>
          <a:p>
            <a:pPr marL="342900" indent="-342900">
              <a:buAutoNum type="arabicPeriod"/>
            </a:pPr>
            <a:r>
              <a:rPr lang="en-US" dirty="0"/>
              <a:t>ASTROTHUNDER – 2:23</a:t>
            </a:r>
          </a:p>
          <a:p>
            <a:pPr marL="342900" indent="-342900">
              <a:buAutoNum type="arabicPeriod"/>
            </a:pPr>
            <a:r>
              <a:rPr lang="en-US" dirty="0"/>
              <a:t>YOSEMITE (Ft. </a:t>
            </a:r>
            <a:r>
              <a:rPr lang="en-US" dirty="0" err="1"/>
              <a:t>Gunna</a:t>
            </a:r>
            <a:r>
              <a:rPr lang="en-US" dirty="0"/>
              <a:t>, NAV) – 2:30</a:t>
            </a:r>
          </a:p>
          <a:p>
            <a:pPr marL="342900" indent="-342900">
              <a:buAutoNum type="arabicPeriod"/>
            </a:pPr>
            <a:r>
              <a:rPr lang="en-US" dirty="0"/>
              <a:t>CAN’T SAY (Ft. Don Toliver) - 3:19</a:t>
            </a:r>
          </a:p>
          <a:p>
            <a:pPr marL="342900" indent="-342900">
              <a:buAutoNum type="arabicPeriod"/>
            </a:pPr>
            <a:r>
              <a:rPr lang="en-US" dirty="0"/>
              <a:t>WHO? WHAT! (Ft. </a:t>
            </a:r>
            <a:r>
              <a:rPr lang="en-US" dirty="0" err="1"/>
              <a:t>Quavo</a:t>
            </a:r>
            <a:r>
              <a:rPr lang="en-US" dirty="0"/>
              <a:t>, Takeoff) – 2:57</a:t>
            </a:r>
          </a:p>
          <a:p>
            <a:pPr marL="342900" indent="-342900">
              <a:buAutoNum type="arabicPeriod"/>
            </a:pPr>
            <a:r>
              <a:rPr lang="en-US" dirty="0"/>
              <a:t>BUTTERFLY EFFECT – 3:11</a:t>
            </a:r>
          </a:p>
          <a:p>
            <a:pPr marL="342900" indent="-342900">
              <a:buAutoNum type="arabicPeriod"/>
            </a:pPr>
            <a:r>
              <a:rPr lang="en-US" dirty="0"/>
              <a:t>HOUSTONFORNICATION – 3:38</a:t>
            </a:r>
          </a:p>
          <a:p>
            <a:pPr marL="342900" indent="-342900">
              <a:buAutoNum type="arabicPeriod"/>
            </a:pPr>
            <a:r>
              <a:rPr lang="en-US" dirty="0"/>
              <a:t>COFFEE BEAN – 3:29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2220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7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7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D27DAB6-0E7F-0D43-972C-41BB395169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9583928"/>
              </p:ext>
            </p:extLst>
          </p:nvPr>
        </p:nvGraphicFramePr>
        <p:xfrm>
          <a:off x="283028" y="455973"/>
          <a:ext cx="11625944" cy="58202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06486">
                  <a:extLst>
                    <a:ext uri="{9D8B030D-6E8A-4147-A177-3AD203B41FA5}">
                      <a16:colId xmlns:a16="http://schemas.microsoft.com/office/drawing/2014/main" val="336566166"/>
                    </a:ext>
                  </a:extLst>
                </a:gridCol>
                <a:gridCol w="2906486">
                  <a:extLst>
                    <a:ext uri="{9D8B030D-6E8A-4147-A177-3AD203B41FA5}">
                      <a16:colId xmlns:a16="http://schemas.microsoft.com/office/drawing/2014/main" val="3266391071"/>
                    </a:ext>
                  </a:extLst>
                </a:gridCol>
                <a:gridCol w="2906486">
                  <a:extLst>
                    <a:ext uri="{9D8B030D-6E8A-4147-A177-3AD203B41FA5}">
                      <a16:colId xmlns:a16="http://schemas.microsoft.com/office/drawing/2014/main" val="20175628"/>
                    </a:ext>
                  </a:extLst>
                </a:gridCol>
                <a:gridCol w="2906486">
                  <a:extLst>
                    <a:ext uri="{9D8B030D-6E8A-4147-A177-3AD203B41FA5}">
                      <a16:colId xmlns:a16="http://schemas.microsoft.com/office/drawing/2014/main" val="3640054928"/>
                    </a:ext>
                  </a:extLst>
                </a:gridCol>
              </a:tblGrid>
              <a:tr h="144712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9493859"/>
                  </a:ext>
                </a:extLst>
              </a:tr>
              <a:tr h="1457696">
                <a:tc>
                  <a:txBody>
                    <a:bodyPr/>
                    <a:lstStyle/>
                    <a:p>
                      <a:r>
                        <a:rPr lang="en-US" dirty="0"/>
                        <a:t>                       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                    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0590246"/>
                  </a:ext>
                </a:extLst>
              </a:tr>
              <a:tr h="145769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                   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5864186"/>
                  </a:ext>
                </a:extLst>
              </a:tr>
              <a:tr h="1457696">
                <a:tc>
                  <a:txBody>
                    <a:bodyPr/>
                    <a:lstStyle/>
                    <a:p>
                      <a:r>
                        <a:rPr lang="en-US" dirty="0"/>
                        <a:t>                      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                     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6678906"/>
                  </a:ext>
                </a:extLst>
              </a:tr>
            </a:tbl>
          </a:graphicData>
        </a:graphic>
      </p:graphicFrame>
      <p:pic>
        <p:nvPicPr>
          <p:cNvPr id="6" name="Picture 5" descr="A person wearing glasses&#10;&#10;Description automatically generated">
            <a:extLst>
              <a:ext uri="{FF2B5EF4-FFF2-40B4-BE49-F238E27FC236}">
                <a16:creationId xmlns:a16="http://schemas.microsoft.com/office/drawing/2014/main" id="{FBEACD90-2B9E-994F-BB93-C48B899115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219198" y="4826404"/>
            <a:ext cx="1216813" cy="1430976"/>
          </a:xfrm>
          <a:prstGeom prst="rect">
            <a:avLst/>
          </a:prstGeom>
        </p:spPr>
      </p:pic>
      <p:pic>
        <p:nvPicPr>
          <p:cNvPr id="8" name="Picture 7" descr="A close up of a person wearing sunglasses&#10;&#10;Description automatically generated">
            <a:extLst>
              <a:ext uri="{FF2B5EF4-FFF2-40B4-BE49-F238E27FC236}">
                <a16:creationId xmlns:a16="http://schemas.microsoft.com/office/drawing/2014/main" id="{323621AC-B089-7642-AEC8-072335F3AD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199" y="3359177"/>
            <a:ext cx="1216813" cy="143097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4393ABEE-70F9-AD40-9BAF-FE14BB4E02DF}"/>
              </a:ext>
            </a:extLst>
          </p:cNvPr>
          <p:cNvSpPr txBox="1"/>
          <p:nvPr/>
        </p:nvSpPr>
        <p:spPr>
          <a:xfrm>
            <a:off x="3686175" y="-35718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FCC3F52-819B-C649-8269-C76E9C6CAA0D}"/>
              </a:ext>
            </a:extLst>
          </p:cNvPr>
          <p:cNvSpPr txBox="1"/>
          <p:nvPr/>
        </p:nvSpPr>
        <p:spPr>
          <a:xfrm>
            <a:off x="475013" y="600620"/>
            <a:ext cx="24700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Artists like Travis Scott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2D48193-AC23-2E4B-BBF1-91E86EF5A9F4}"/>
              </a:ext>
            </a:extLst>
          </p:cNvPr>
          <p:cNvSpPr txBox="1"/>
          <p:nvPr/>
        </p:nvSpPr>
        <p:spPr>
          <a:xfrm>
            <a:off x="3289465" y="556669"/>
            <a:ext cx="26244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Hometown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C993FC4-6B76-3B4C-9C49-6CEC123D55AF}"/>
              </a:ext>
            </a:extLst>
          </p:cNvPr>
          <p:cNvSpPr txBox="1"/>
          <p:nvPr/>
        </p:nvSpPr>
        <p:spPr>
          <a:xfrm>
            <a:off x="6134753" y="556669"/>
            <a:ext cx="27598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Debut Album</a:t>
            </a:r>
          </a:p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20E8877-2394-4946-B489-919038730782}"/>
              </a:ext>
            </a:extLst>
          </p:cNvPr>
          <p:cNvSpPr txBox="1"/>
          <p:nvPr/>
        </p:nvSpPr>
        <p:spPr>
          <a:xfrm>
            <a:off x="9108374" y="556669"/>
            <a:ext cx="26086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# of Twitter Followers</a:t>
            </a:r>
          </a:p>
        </p:txBody>
      </p:sp>
      <p:pic>
        <p:nvPicPr>
          <p:cNvPr id="16" name="Picture 15" descr="A person wearing a hat talking on a stage&#10;&#10;Description automatically generated">
            <a:extLst>
              <a:ext uri="{FF2B5EF4-FFF2-40B4-BE49-F238E27FC236}">
                <a16:creationId xmlns:a16="http://schemas.microsoft.com/office/drawing/2014/main" id="{37BABBF8-AA27-A74E-9988-A4C76E15BA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9198" y="1888177"/>
            <a:ext cx="1216813" cy="146287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D94169C-A17E-AC4E-B4C6-B99AE9028840}"/>
              </a:ext>
            </a:extLst>
          </p:cNvPr>
          <p:cNvSpPr txBox="1"/>
          <p:nvPr/>
        </p:nvSpPr>
        <p:spPr>
          <a:xfrm>
            <a:off x="3289465" y="2054431"/>
            <a:ext cx="25413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Houston, TX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94D67B9-143E-F344-9579-1EDDF4E2C442}"/>
              </a:ext>
            </a:extLst>
          </p:cNvPr>
          <p:cNvSpPr txBox="1"/>
          <p:nvPr/>
        </p:nvSpPr>
        <p:spPr>
          <a:xfrm>
            <a:off x="3289465" y="3552193"/>
            <a:ext cx="27075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Atlanta, GA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EFE093A-257C-8548-A61A-AC4FC710303A}"/>
              </a:ext>
            </a:extLst>
          </p:cNvPr>
          <p:cNvSpPr txBox="1"/>
          <p:nvPr/>
        </p:nvSpPr>
        <p:spPr>
          <a:xfrm>
            <a:off x="3289465" y="5049955"/>
            <a:ext cx="23513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Atlanta, GA</a:t>
            </a:r>
          </a:p>
        </p:txBody>
      </p:sp>
      <p:pic>
        <p:nvPicPr>
          <p:cNvPr id="18" name="Picture 17" descr="A picture containing motorcycle, person, outdoor, man&#10;&#10;Description automatically generated">
            <a:extLst>
              <a:ext uri="{FF2B5EF4-FFF2-40B4-BE49-F238E27FC236}">
                <a16:creationId xmlns:a16="http://schemas.microsoft.com/office/drawing/2014/main" id="{B9723A51-5E48-4140-A44A-43FDC04A16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17757" y="1888177"/>
            <a:ext cx="1593856" cy="1462872"/>
          </a:xfrm>
          <a:prstGeom prst="rect">
            <a:avLst/>
          </a:prstGeom>
        </p:spPr>
      </p:pic>
      <p:pic>
        <p:nvPicPr>
          <p:cNvPr id="22" name="Picture 21" descr="A picture containing bottle, purple, table, pink&#10;&#10;Description automatically generated">
            <a:extLst>
              <a:ext uri="{FF2B5EF4-FFF2-40B4-BE49-F238E27FC236}">
                <a16:creationId xmlns:a16="http://schemas.microsoft.com/office/drawing/2014/main" id="{D95F887F-8F83-E040-94F9-C06122B955B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17757" y="3351049"/>
            <a:ext cx="1593856" cy="1449777"/>
          </a:xfrm>
          <a:prstGeom prst="rect">
            <a:avLst/>
          </a:prstGeom>
        </p:spPr>
      </p:pic>
      <p:pic>
        <p:nvPicPr>
          <p:cNvPr id="24" name="Picture 23" descr="A person holding a sign posing for the camera&#10;&#10;Description automatically generated">
            <a:extLst>
              <a:ext uri="{FF2B5EF4-FFF2-40B4-BE49-F238E27FC236}">
                <a16:creationId xmlns:a16="http://schemas.microsoft.com/office/drawing/2014/main" id="{DC407CAF-E854-1549-A5AC-2BDFC651834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09621" y="4800826"/>
            <a:ext cx="1601992" cy="1475355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4B489794-95A2-B046-B59C-6B70584FD841}"/>
              </a:ext>
            </a:extLst>
          </p:cNvPr>
          <p:cNvSpPr txBox="1"/>
          <p:nvPr/>
        </p:nvSpPr>
        <p:spPr>
          <a:xfrm>
            <a:off x="9108374" y="2066306"/>
            <a:ext cx="27194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7.7 Million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3E20512-9811-3B41-9BDA-C10332E61101}"/>
              </a:ext>
            </a:extLst>
          </p:cNvPr>
          <p:cNvSpPr txBox="1"/>
          <p:nvPr/>
        </p:nvSpPr>
        <p:spPr>
          <a:xfrm>
            <a:off x="9108374" y="3540318"/>
            <a:ext cx="26086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6 Million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72A692E-76A3-B447-A5D1-75E1F7F2D665}"/>
              </a:ext>
            </a:extLst>
          </p:cNvPr>
          <p:cNvSpPr txBox="1"/>
          <p:nvPr/>
        </p:nvSpPr>
        <p:spPr>
          <a:xfrm>
            <a:off x="9108374" y="5014330"/>
            <a:ext cx="25017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4.6 Million</a:t>
            </a:r>
          </a:p>
        </p:txBody>
      </p:sp>
    </p:spTree>
    <p:extLst>
      <p:ext uri="{BB962C8B-B14F-4D97-AF65-F5344CB8AC3E}">
        <p14:creationId xmlns:p14="http://schemas.microsoft.com/office/powerpoint/2010/main" val="24339285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10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10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10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6C525D-A66F-2F40-99E8-188A2DA70C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https://travisscott.com</a:t>
            </a:r>
            <a:br>
              <a:rPr lang="en-US" dirty="0"/>
            </a:br>
            <a:endParaRPr lang="en-US" dirty="0"/>
          </a:p>
        </p:txBody>
      </p:sp>
      <p:pic>
        <p:nvPicPr>
          <p:cNvPr id="5" name="Content Placeholder 4" descr="A group of people standing around a fire&#10;&#10;Description automatically generated">
            <a:extLst>
              <a:ext uri="{FF2B5EF4-FFF2-40B4-BE49-F238E27FC236}">
                <a16:creationId xmlns:a16="http://schemas.microsoft.com/office/drawing/2014/main" id="{C1FC6CB8-9A43-AE4F-954F-9A4213700B4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227387" y="4403726"/>
            <a:ext cx="3569307" cy="2262187"/>
          </a:xfrm>
        </p:spPr>
      </p:pic>
      <p:pic>
        <p:nvPicPr>
          <p:cNvPr id="7" name="Picture 6" descr="A person wearing a black dress&#10;&#10;Description automatically generated">
            <a:extLst>
              <a:ext uri="{FF2B5EF4-FFF2-40B4-BE49-F238E27FC236}">
                <a16:creationId xmlns:a16="http://schemas.microsoft.com/office/drawing/2014/main" id="{BDEA1678-FC4F-304A-9D5F-71A6049505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71988" y="2043112"/>
            <a:ext cx="2324706" cy="2243137"/>
          </a:xfrm>
          <a:prstGeom prst="rect">
            <a:avLst/>
          </a:prstGeom>
        </p:spPr>
      </p:pic>
      <p:pic>
        <p:nvPicPr>
          <p:cNvPr id="9" name="Picture 8" descr="A close up of a womans face&#10;&#10;Description automatically generated">
            <a:extLst>
              <a:ext uri="{FF2B5EF4-FFF2-40B4-BE49-F238E27FC236}">
                <a16:creationId xmlns:a16="http://schemas.microsoft.com/office/drawing/2014/main" id="{AECF8D2F-9806-BE42-9FC6-53F21F6596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200" y="4403725"/>
            <a:ext cx="2262188" cy="2262188"/>
          </a:xfrm>
          <a:prstGeom prst="rect">
            <a:avLst/>
          </a:prstGeom>
        </p:spPr>
      </p:pic>
      <p:pic>
        <p:nvPicPr>
          <p:cNvPr id="11" name="Picture 10" descr="A group of people looking at the camera&#10;&#10;Description automatically generated">
            <a:extLst>
              <a:ext uri="{FF2B5EF4-FFF2-40B4-BE49-F238E27FC236}">
                <a16:creationId xmlns:a16="http://schemas.microsoft.com/office/drawing/2014/main" id="{8366C68B-3F5B-9740-B4C0-6CD1E0CCE3C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8200" y="2043112"/>
            <a:ext cx="3464400" cy="2243137"/>
          </a:xfrm>
          <a:prstGeom prst="rect">
            <a:avLst/>
          </a:prstGeom>
        </p:spPr>
      </p:pic>
      <p:pic>
        <p:nvPicPr>
          <p:cNvPr id="13" name="Picture 12" descr="A person looking at the camera&#10;&#10;Description automatically generated">
            <a:extLst>
              <a:ext uri="{FF2B5EF4-FFF2-40B4-BE49-F238E27FC236}">
                <a16:creationId xmlns:a16="http://schemas.microsoft.com/office/drawing/2014/main" id="{F71D66FD-F2C6-F449-95EF-53715E00ADE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66082" y="2043112"/>
            <a:ext cx="1944052" cy="2243137"/>
          </a:xfrm>
          <a:prstGeom prst="rect">
            <a:avLst/>
          </a:prstGeom>
        </p:spPr>
      </p:pic>
      <p:pic>
        <p:nvPicPr>
          <p:cNvPr id="15" name="Picture 14" descr="A picture containing man, water&#10;&#10;Description automatically generated">
            <a:extLst>
              <a:ext uri="{FF2B5EF4-FFF2-40B4-BE49-F238E27FC236}">
                <a16:creationId xmlns:a16="http://schemas.microsoft.com/office/drawing/2014/main" id="{7320A078-1754-2845-A8F9-20B022A0C25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23692" y="4403725"/>
            <a:ext cx="3046479" cy="2290763"/>
          </a:xfrm>
          <a:prstGeom prst="rect">
            <a:avLst/>
          </a:prstGeom>
        </p:spPr>
      </p:pic>
      <p:pic>
        <p:nvPicPr>
          <p:cNvPr id="17" name="Picture 16" descr="A picture containing car, green, parked, yellow&#10;&#10;Description automatically generated">
            <a:extLst>
              <a:ext uri="{FF2B5EF4-FFF2-40B4-BE49-F238E27FC236}">
                <a16:creationId xmlns:a16="http://schemas.microsoft.com/office/drawing/2014/main" id="{A7F67E8C-D629-1D4F-BA83-86E10E8AC0C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017608" y="2043112"/>
            <a:ext cx="3046479" cy="2243137"/>
          </a:xfrm>
          <a:prstGeom prst="rect">
            <a:avLst/>
          </a:prstGeom>
        </p:spPr>
      </p:pic>
      <p:pic>
        <p:nvPicPr>
          <p:cNvPr id="19" name="Picture 18" descr="A person looking at the camera&#10;&#10;Description automatically generated">
            <a:extLst>
              <a:ext uri="{FF2B5EF4-FFF2-40B4-BE49-F238E27FC236}">
                <a16:creationId xmlns:a16="http://schemas.microsoft.com/office/drawing/2014/main" id="{D773A8BA-AFBD-1D46-A9DB-13C5B800569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097168" y="4422778"/>
            <a:ext cx="1922463" cy="2243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6180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1338</TotalTime>
  <Words>237</Words>
  <Application>Microsoft Macintosh PowerPoint</Application>
  <PresentationFormat>Widescreen</PresentationFormat>
  <Paragraphs>42</Paragraphs>
  <Slides>5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About Travis Scott</vt:lpstr>
      <vt:lpstr>PowerPoint Presentation</vt:lpstr>
      <vt:lpstr>PowerPoint Presentation</vt:lpstr>
      <vt:lpstr>https://travisscott.com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Bonnie Bradley</dc:creator>
  <cp:lastModifiedBy>Bonnie Bradley</cp:lastModifiedBy>
  <cp:revision>14</cp:revision>
  <dcterms:created xsi:type="dcterms:W3CDTF">2020-04-19T21:23:43Z</dcterms:created>
  <dcterms:modified xsi:type="dcterms:W3CDTF">2020-04-27T22:46:35Z</dcterms:modified>
</cp:coreProperties>
</file>